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2"/>
  </p:normalViewPr>
  <p:slideViewPr>
    <p:cSldViewPr snapToGrid="0" snapToObjects="1">
      <p:cViewPr varScale="1">
        <p:scale>
          <a:sx n="99" d="100"/>
          <a:sy n="99" d="100"/>
        </p:scale>
        <p:origin x="11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 sz="3600" b="1"/>
            </a:pPr>
            <a:r>
              <a:rPr dirty="0"/>
              <a:t>Enabler-</a:t>
            </a:r>
            <a:r>
              <a:rPr dirty="0" err="1"/>
              <a:t>Technologien</a:t>
            </a:r>
            <a:r>
              <a:rPr dirty="0"/>
              <a:t> </a:t>
            </a:r>
            <a:r>
              <a:rPr dirty="0" err="1"/>
              <a:t>bei</a:t>
            </a:r>
            <a:r>
              <a:rPr dirty="0"/>
              <a:t> </a:t>
            </a:r>
            <a:r>
              <a:rPr dirty="0" err="1"/>
              <a:t>radikaler</a:t>
            </a:r>
            <a:r>
              <a:rPr dirty="0"/>
              <a:t> Innovation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91711" y="1278623"/>
            <a:ext cx="7960577" cy="50783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de-DE" u="sng" dirty="0"/>
              <a:t>1. Definition</a:t>
            </a:r>
            <a:br>
              <a:rPr lang="de-DE" dirty="0"/>
            </a:br>
            <a:r>
              <a:rPr lang="de-DE" dirty="0" err="1"/>
              <a:t>Enabler</a:t>
            </a:r>
            <a:r>
              <a:rPr lang="de-DE" dirty="0"/>
              <a:t>-Technologien sind Basistechnologien, die neue Produkte, Dienstleistungen </a:t>
            </a:r>
          </a:p>
          <a:p>
            <a:r>
              <a:rPr lang="de-DE" dirty="0"/>
              <a:t>oder Geschäftsmodelle ermöglichen.</a:t>
            </a:r>
            <a:br>
              <a:rPr lang="de-DE" dirty="0"/>
            </a:br>
            <a:br>
              <a:rPr lang="de-DE" dirty="0"/>
            </a:br>
            <a:r>
              <a:rPr lang="de-DE" dirty="0"/>
              <a:t>Beispiele: </a:t>
            </a:r>
            <a:br>
              <a:rPr lang="de-DE" dirty="0"/>
            </a:br>
            <a:r>
              <a:rPr lang="de-DE" dirty="0"/>
              <a:t>Künstliche Intelligenz, Blockchain, 3D-Druck, Quantencomputing, </a:t>
            </a:r>
            <a:br>
              <a:rPr lang="de-DE" dirty="0"/>
            </a:br>
            <a:r>
              <a:rPr lang="de-DE" dirty="0"/>
              <a:t>Biotechnologie</a:t>
            </a:r>
            <a:br>
              <a:rPr lang="de-DE" dirty="0"/>
            </a:br>
            <a:br>
              <a:rPr lang="de-DE" dirty="0"/>
            </a:br>
            <a:r>
              <a:rPr lang="de-DE" u="sng" dirty="0"/>
              <a:t>2. Wirkmechanismen</a:t>
            </a:r>
            <a:br>
              <a:rPr lang="de-DE" dirty="0"/>
            </a:br>
            <a:r>
              <a:rPr lang="de-DE" dirty="0"/>
              <a:t>• Technisch: Neue Leistungsfähigkeit, Automatisierung</a:t>
            </a:r>
            <a:br>
              <a:rPr lang="de-DE" dirty="0"/>
            </a:br>
            <a:r>
              <a:rPr lang="de-DE" dirty="0"/>
              <a:t>• Ökonomisch: Neue Geschäftsmodelle, Plattformstrategien</a:t>
            </a:r>
            <a:br>
              <a:rPr lang="de-DE" dirty="0"/>
            </a:br>
            <a:r>
              <a:rPr lang="de-DE" dirty="0"/>
              <a:t>• Gesellschaftlich: Neue Arbeitswelten, ethische Fragen</a:t>
            </a:r>
            <a:br>
              <a:rPr lang="de-DE" dirty="0"/>
            </a:br>
            <a:r>
              <a:rPr lang="de-DE" dirty="0"/>
              <a:t>• Systemisch: Transformation ganzer Wertschöpfungsketten</a:t>
            </a:r>
            <a:br>
              <a:rPr lang="de-DE" dirty="0"/>
            </a:br>
            <a:br>
              <a:rPr lang="de-DE" dirty="0"/>
            </a:br>
            <a:r>
              <a:rPr lang="de-DE" u="sng" dirty="0"/>
              <a:t>3. Fazit</a:t>
            </a:r>
            <a:br>
              <a:rPr lang="de-DE" dirty="0"/>
            </a:br>
            <a:r>
              <a:rPr lang="de-DE" dirty="0" err="1"/>
              <a:t>Enabler</a:t>
            </a:r>
            <a:r>
              <a:rPr lang="de-DE" dirty="0"/>
              <a:t>-Technologien wirken wie Katalysatoren – sie beschleunigen nicht nur </a:t>
            </a:r>
          </a:p>
          <a:p>
            <a:r>
              <a:rPr lang="de-DE" dirty="0"/>
              <a:t>Innovation, sondern ermöglichen neue Welten technologischer Entwicklung.</a:t>
            </a:r>
          </a:p>
          <a:p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r">
              <a:defRPr sz="1200">
                <a:solidFill>
                  <a:srgbClr val="646464"/>
                </a:solidFill>
              </a:defRPr>
            </a:pPr>
            <a:r>
              <a:t>Bruno Müller - Oktober 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</Words>
  <Application>Microsoft Macintosh PowerPoint</Application>
  <PresentationFormat>Bildschirmpräsentation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Enabler-Technologien bei radikaler Innovation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bm@brunomueller.com</cp:lastModifiedBy>
  <cp:revision>2</cp:revision>
  <dcterms:created xsi:type="dcterms:W3CDTF">2013-01-27T09:14:16Z</dcterms:created>
  <dcterms:modified xsi:type="dcterms:W3CDTF">2025-10-28T11:44:31Z</dcterms:modified>
  <cp:category/>
</cp:coreProperties>
</file>