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2"/>
  </p:normalViewPr>
  <p:slideViewPr>
    <p:cSldViewPr snapToGrid="0" snapToObjects="1">
      <p:cViewPr varScale="1">
        <p:scale>
          <a:sx n="99" d="100"/>
          <a:sy n="99" d="100"/>
        </p:scale>
        <p:origin x="1136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Machbarkeitsanalyse für Startups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Investorenpräsentation – Bruno Müller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9. Risikoanalyse &amp; Risikomanagement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Hauptrisiken</a:t>
            </a:r>
          </a:p>
          <a:p>
            <a:r>
              <a:t>• Eintrittswahrscheinlichkeit &amp; Schadenshöhe</a:t>
            </a:r>
          </a:p>
          <a:p>
            <a:r>
              <a:t>• Mitigation-Strategien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10. Schlussbewertung &amp; Empfehlung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Zusammenfassung</a:t>
            </a:r>
          </a:p>
          <a:p>
            <a:r>
              <a:t>• Kritische Erfolgsfaktoren</a:t>
            </a:r>
          </a:p>
          <a:p>
            <a:r>
              <a:t>• Go / No-Go Empfehlung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1. Problem- und Bedarfsklärung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Beschreibung des Zielgruppenproblems</a:t>
            </a:r>
          </a:p>
          <a:p>
            <a:r>
              <a:t>• Relevanz &amp; Dringlichkeit</a:t>
            </a:r>
          </a:p>
          <a:p>
            <a:r>
              <a:t>• Marktfeedback &amp; Nachweise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2. Lösungshypothese &amp; Nutzenversprechen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Kernidee &amp; Value Proposition</a:t>
            </a:r>
          </a:p>
          <a:p>
            <a:r>
              <a:t>• USP &amp; Differenzierung</a:t>
            </a:r>
          </a:p>
          <a:p>
            <a:r>
              <a:t>• Prototypen / Konzepte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3. Technische Machbarkeit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Technologiestack &amp; Architektur</a:t>
            </a:r>
          </a:p>
          <a:p>
            <a:r>
              <a:t>• Proof of Concept</a:t>
            </a:r>
          </a:p>
          <a:p>
            <a:r>
              <a:t>• Risiken &amp; Entwicklungsaufwand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4. Markt- und Wettbewerbsanalyse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TAM / SAM / SOM</a:t>
            </a:r>
          </a:p>
          <a:p>
            <a:r>
              <a:t>• Kundensegmente &amp; Zahlungsbereitschaft</a:t>
            </a:r>
          </a:p>
          <a:p>
            <a:r>
              <a:t>• Wettbewerbslandschaft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5. Geschäftsmodell-Machbarkeit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Umsatzmodelle</a:t>
            </a:r>
          </a:p>
          <a:p>
            <a:r>
              <a:t>• Unit Economics</a:t>
            </a:r>
          </a:p>
          <a:p>
            <a:r>
              <a:t>• Skalierbarkeit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6. Wirtschaftliche &amp; finanzielle Machbarkeit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Kapitalbedarf</a:t>
            </a:r>
          </a:p>
          <a:p>
            <a:r>
              <a:t>• Finanzprojektionen</a:t>
            </a:r>
          </a:p>
          <a:p>
            <a:r>
              <a:t>• Sensitivitätsanalysen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7. Operative Machbarkeit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Team &amp; Kompetenzen</a:t>
            </a:r>
          </a:p>
          <a:p>
            <a:r>
              <a:t>• Prozesse &amp; Partner</a:t>
            </a:r>
          </a:p>
          <a:p>
            <a:r>
              <a:t>• Skalierbarkeit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8. Rechtliche &amp; regulatorische Machbarkeit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Datenschutz / Regulierung</a:t>
            </a:r>
          </a:p>
          <a:p>
            <a:r>
              <a:t>• Patente &amp; IP</a:t>
            </a:r>
          </a:p>
          <a:p>
            <a:r>
              <a:t>• Vertragsmodelle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155</Words>
  <Application>Microsoft Macintosh PowerPoint</Application>
  <PresentationFormat>Bildschirmpräsentation (4:3)</PresentationFormat>
  <Paragraphs>42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Machbarkeitsanalyse für Startups</vt:lpstr>
      <vt:lpstr>1. Problem- und Bedarfsklärung</vt:lpstr>
      <vt:lpstr>2. Lösungshypothese &amp; Nutzenversprechen</vt:lpstr>
      <vt:lpstr>3. Technische Machbarkeit</vt:lpstr>
      <vt:lpstr>4. Markt- und Wettbewerbsanalyse</vt:lpstr>
      <vt:lpstr>5. Geschäftsmodell-Machbarkeit</vt:lpstr>
      <vt:lpstr>6. Wirtschaftliche &amp; finanzielle Machbarkeit</vt:lpstr>
      <vt:lpstr>7. Operative Machbarkeit</vt:lpstr>
      <vt:lpstr>8. Rechtliche &amp; regulatorische Machbarkeit</vt:lpstr>
      <vt:lpstr>9. Risikoanalyse &amp; Risikomanagement</vt:lpstr>
      <vt:lpstr>10. Schlussbewertung &amp; Empfehlung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bm@brunomueller.com</cp:lastModifiedBy>
  <cp:revision>1</cp:revision>
  <dcterms:created xsi:type="dcterms:W3CDTF">2013-01-27T09:14:16Z</dcterms:created>
  <dcterms:modified xsi:type="dcterms:W3CDTF">2025-11-20T18:48:21Z</dcterms:modified>
  <cp:category/>
</cp:coreProperties>
</file>